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61" r:id="rId3"/>
    <p:sldId id="258" r:id="rId4"/>
    <p:sldId id="256" r:id="rId5"/>
    <p:sldId id="259" r:id="rId6"/>
    <p:sldId id="262" r:id="rId7"/>
    <p:sldId id="263" r:id="rId8"/>
    <p:sldId id="265" r:id="rId9"/>
    <p:sldId id="266" r:id="rId10"/>
    <p:sldId id="264" r:id="rId11"/>
    <p:sldId id="267" r:id="rId12"/>
    <p:sldId id="281" r:id="rId13"/>
    <p:sldId id="268" r:id="rId14"/>
    <p:sldId id="270" r:id="rId15"/>
    <p:sldId id="269" r:id="rId16"/>
    <p:sldId id="271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CE495-4D3A-43E6-9D03-11348F8C0FB1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2C1D2-65D3-4C7A-AFB6-F5D43FE5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2C1D2-65D3-4C7A-AFB6-F5D43FE552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1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2C1D2-65D3-4C7A-AFB6-F5D43FE552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05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2C1D2-65D3-4C7A-AFB6-F5D43FE552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00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2C1D2-65D3-4C7A-AFB6-F5D43FE552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04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2C1D2-65D3-4C7A-AFB6-F5D43FE552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2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3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8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9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4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8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3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0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4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6DF1A-C880-4FD4-8C2D-A98F20311A7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66142-502F-4C10-BC5E-E4478BE30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8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6413" y="678426"/>
            <a:ext cx="1073682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altLang="en-US" sz="4000" dirty="0">
                <a:latin typeface="Eras Bold ITC" panose="020B0907030504020204" pitchFamily="34" charset="0"/>
              </a:rPr>
              <a:t>You are very hungry, and go </a:t>
            </a:r>
            <a:r>
              <a:rPr lang="pl-PL" altLang="en-US" sz="4000" dirty="0" smtClean="0">
                <a:latin typeface="Eras Bold ITC" panose="020B0907030504020204" pitchFamily="34" charset="0"/>
              </a:rPr>
              <a:t>to</a:t>
            </a:r>
            <a:r>
              <a:rPr lang="en-US" altLang="en-US" sz="4000" dirty="0" smtClean="0">
                <a:latin typeface="Eras Bold ITC" panose="020B0907030504020204" pitchFamily="34" charset="0"/>
              </a:rPr>
              <a:t> restaurant</a:t>
            </a:r>
            <a:r>
              <a:rPr lang="pl-PL" altLang="en-US" sz="4000" dirty="0" smtClean="0">
                <a:latin typeface="Eras Bold ITC" panose="020B0907030504020204" pitchFamily="34" charset="0"/>
              </a:rPr>
              <a:t> </a:t>
            </a:r>
            <a:r>
              <a:rPr lang="pl-PL" altLang="en-US" sz="4000" dirty="0">
                <a:latin typeface="Eras Bold ITC" panose="020B0907030504020204" pitchFamily="34" charset="0"/>
              </a:rPr>
              <a:t>and choose to eat a meal </a:t>
            </a:r>
            <a:r>
              <a:rPr lang="pl-PL" altLang="en-US" sz="4000" dirty="0" smtClean="0">
                <a:latin typeface="Eras Bold ITC" panose="020B0907030504020204" pitchFamily="34" charset="0"/>
              </a:rPr>
              <a:t>there</a:t>
            </a:r>
            <a:r>
              <a:rPr lang="en-US" altLang="en-US" sz="4000" dirty="0" smtClean="0">
                <a:latin typeface="Eras Bold ITC" panose="020B0907030504020204" pitchFamily="34" charset="0"/>
              </a:rPr>
              <a:t>.</a:t>
            </a:r>
          </a:p>
          <a:p>
            <a:pPr algn="ctr"/>
            <a:endParaRPr lang="en-US" sz="4000" dirty="0">
              <a:latin typeface="Eras Bold ITC" panose="020B0907030504020204" pitchFamily="34" charset="0"/>
            </a:endParaRPr>
          </a:p>
          <a:p>
            <a:pPr algn="ctr"/>
            <a:r>
              <a:rPr lang="en-US" sz="4000" dirty="0" smtClean="0">
                <a:latin typeface="Eras Bold ITC" panose="020B0907030504020204" pitchFamily="34" charset="0"/>
              </a:rPr>
              <a:t>What will you order???</a:t>
            </a:r>
            <a:endParaRPr lang="en-US" sz="4000" dirty="0">
              <a:latin typeface="Eras Bold ITC" panose="020B0907030504020204" pitchFamily="34" charset="0"/>
            </a:endParaRPr>
          </a:p>
        </p:txBody>
      </p:sp>
      <p:pic>
        <p:nvPicPr>
          <p:cNvPr id="4098" name="Picture 2" descr="Gojill The Meow Animated V.4 | Hungry gif, Cute love gif, Animated smiley  fac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78" y="3848525"/>
            <a:ext cx="32194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15 Protein Rich Foods You Should Consider Eating Often | ThriveNaij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523942" cy="72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7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Vitamin food infographic banner bright colorful circle layout Free vector  in Adobe Illustrator ai ( .ai ) format, Encapsulated PostScript eps ( .eps  ) format format for free download 2.36M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"/>
          <a:stretch/>
        </p:blipFill>
        <p:spPr bwMode="auto">
          <a:xfrm>
            <a:off x="2831690" y="221226"/>
            <a:ext cx="6784975" cy="6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4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Avoid junk foods, Enhance dietary cho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28" y="1120877"/>
            <a:ext cx="9007988" cy="473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6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7 Best Fruits for Healthy Hair | Hair Y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1"/>
            <a:ext cx="8849032" cy="68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49032" y="2237420"/>
            <a:ext cx="28706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To stay healthy add more fruits in your diet</a:t>
            </a:r>
            <a:endParaRPr lang="en-US" sz="3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op 10 Healthiest Vegetables to Include in Your Vegan Diet - Vegan.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481"/>
            <a:ext cx="8338246" cy="65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31418" y="2326041"/>
            <a:ext cx="28706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To stay healthy add more vegetables in your diet</a:t>
            </a:r>
            <a:endParaRPr lang="en-US" sz="3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3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Indian Beans,Pulses,Lentils,Rice And Wheat Grain In A White Sunburst..  Stock Photo, Picture And Royalty Free Image. Image 10246288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968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72309" y="2315497"/>
            <a:ext cx="28706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To stay healthy add more grains in your diet</a:t>
            </a:r>
            <a:endParaRPr lang="en-US" sz="3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3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n on Dry Fr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53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41367" y="2153265"/>
            <a:ext cx="28706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To stay healthy add more nuts and dry fruits in your diet</a:t>
            </a:r>
            <a:endParaRPr lang="en-US" sz="3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fruit basket about - basket of fruits PNG image with transparent  background | TOP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82"/>
          <a:stretch/>
        </p:blipFill>
        <p:spPr bwMode="auto">
          <a:xfrm>
            <a:off x="1784555" y="-545691"/>
            <a:ext cx="8878530" cy="72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86348" y="457199"/>
            <a:ext cx="96749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Name the fruits from the picture given below !!!</a:t>
            </a:r>
            <a:endParaRPr lang="en-US" sz="3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0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3451" y="2351876"/>
            <a:ext cx="8842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Eras Bold ITC" panose="020B0907030504020204" pitchFamily="34" charset="0"/>
              </a:rPr>
              <a:t>Guess the food items!</a:t>
            </a:r>
            <a:endParaRPr lang="en-US" sz="60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85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30040" r="9517" b="-202"/>
          <a:stretch/>
        </p:blipFill>
        <p:spPr>
          <a:xfrm>
            <a:off x="1371600" y="648929"/>
            <a:ext cx="10087897" cy="4459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9183" y="5404792"/>
            <a:ext cx="4299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Eras Bold ITC" panose="020B0907030504020204" pitchFamily="34" charset="0"/>
              </a:rPr>
              <a:t>Hotdog</a:t>
            </a:r>
            <a:endParaRPr lang="en-US" sz="60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2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226" y="648929"/>
            <a:ext cx="11842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latin typeface="Eras Bold ITC" panose="020B0907030504020204" pitchFamily="34" charset="0"/>
              </a:rPr>
              <a:t>Did you order….</a:t>
            </a:r>
            <a:endParaRPr lang="en-US" sz="4000" dirty="0">
              <a:latin typeface="Eras Bold ITC" panose="020B0907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3"/>
          <a:stretch/>
        </p:blipFill>
        <p:spPr>
          <a:xfrm>
            <a:off x="1504335" y="1720798"/>
            <a:ext cx="3192258" cy="4124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04121" y="3480309"/>
            <a:ext cx="87716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5000" dirty="0">
                <a:latin typeface="Eras Bold ITC" panose="020B0907030504020204" pitchFamily="34" charset="0"/>
              </a:rPr>
              <a:t>or</a:t>
            </a:r>
            <a:endParaRPr lang="en-US" sz="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" t="-358" r="54033" b="358"/>
          <a:stretch/>
        </p:blipFill>
        <p:spPr>
          <a:xfrm>
            <a:off x="7588812" y="1720797"/>
            <a:ext cx="3192258" cy="4124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94374" y="1946787"/>
            <a:ext cx="678426" cy="6341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9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82" t="26895" r="14114" b="3186"/>
          <a:stretch/>
        </p:blipFill>
        <p:spPr>
          <a:xfrm>
            <a:off x="1873045" y="958645"/>
            <a:ext cx="9217742" cy="4262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9183" y="5404792"/>
            <a:ext cx="4299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Eras Bold ITC" panose="020B0907030504020204" pitchFamily="34" charset="0"/>
              </a:rPr>
              <a:t>Popcorn</a:t>
            </a:r>
            <a:endParaRPr lang="en-US" sz="60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5" t="29074" r="9759" b="3911"/>
          <a:stretch/>
        </p:blipFill>
        <p:spPr>
          <a:xfrm>
            <a:off x="1386348" y="1150374"/>
            <a:ext cx="9999407" cy="4085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1580" y="5235678"/>
            <a:ext cx="7388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Eras Bold ITC" panose="020B0907030504020204" pitchFamily="34" charset="0"/>
              </a:rPr>
              <a:t>Cheese corn balls</a:t>
            </a:r>
            <a:endParaRPr lang="en-US" sz="60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9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10" t="27864" r="7822" b="765"/>
          <a:stretch/>
        </p:blipFill>
        <p:spPr>
          <a:xfrm>
            <a:off x="1209368" y="737419"/>
            <a:ext cx="10176387" cy="4350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0" y="5404792"/>
            <a:ext cx="5291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Eras Bold ITC" panose="020B0907030504020204" pitchFamily="34" charset="0"/>
              </a:rPr>
              <a:t>French fries</a:t>
            </a:r>
            <a:endParaRPr lang="en-US" sz="60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75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33669" r="8307" b="8024"/>
          <a:stretch/>
        </p:blipFill>
        <p:spPr>
          <a:xfrm>
            <a:off x="1194620" y="1194620"/>
            <a:ext cx="10205883" cy="3554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5058" y="5124573"/>
            <a:ext cx="9645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Eras Bold ITC" panose="020B0907030504020204" pitchFamily="34" charset="0"/>
              </a:rPr>
              <a:t>Strawberry milkshake</a:t>
            </a:r>
            <a:endParaRPr lang="en-US" sz="60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9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31" t="28105" r="10968" b="9476"/>
          <a:stretch/>
        </p:blipFill>
        <p:spPr>
          <a:xfrm>
            <a:off x="1224116" y="1194618"/>
            <a:ext cx="9778181" cy="3805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9183" y="5404792"/>
            <a:ext cx="4299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Eras Bold ITC" panose="020B0907030504020204" pitchFamily="34" charset="0"/>
              </a:rPr>
              <a:t>Pancake</a:t>
            </a:r>
            <a:endParaRPr lang="en-US" sz="60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94" t="28589" r="9758" b="4879"/>
          <a:stretch/>
        </p:blipFill>
        <p:spPr>
          <a:xfrm>
            <a:off x="1415844" y="737419"/>
            <a:ext cx="9881421" cy="4055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9183" y="5404792"/>
            <a:ext cx="4299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Eras Bold ITC" panose="020B0907030504020204" pitchFamily="34" charset="0"/>
              </a:rPr>
              <a:t>Moon pie</a:t>
            </a:r>
            <a:endParaRPr lang="en-US" sz="60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6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1" y="940560"/>
            <a:ext cx="5899354" cy="5694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4258" y="1002663"/>
            <a:ext cx="49554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u="sng" dirty="0" smtClean="0">
                <a:solidFill>
                  <a:srgbClr val="00B050"/>
                </a:solidFill>
                <a:latin typeface="Eras Bold ITC" panose="020B0907030504020204" pitchFamily="34" charset="0"/>
              </a:rPr>
              <a:t>Activity</a:t>
            </a:r>
          </a:p>
          <a:p>
            <a:pPr>
              <a:lnSpc>
                <a:spcPct val="150000"/>
              </a:lnSpc>
            </a:pPr>
            <a:endParaRPr lang="en-US" sz="3000" dirty="0">
              <a:solidFill>
                <a:srgbClr val="00B050"/>
              </a:solidFill>
              <a:latin typeface="Eras Bold ITC" panose="020B0907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00B050"/>
                </a:solidFill>
                <a:latin typeface="Eras Bold ITC" panose="020B0907030504020204" pitchFamily="34" charset="0"/>
              </a:rPr>
              <a:t>Make a fruit salad by yourself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00B050"/>
                </a:solidFill>
                <a:latin typeface="Eras Bold ITC" panose="020B0907030504020204" pitchFamily="34" charset="0"/>
              </a:rPr>
              <a:t>Take a picture and send it.</a:t>
            </a:r>
          </a:p>
          <a:p>
            <a:pPr>
              <a:lnSpc>
                <a:spcPct val="150000"/>
              </a:lnSpc>
            </a:pPr>
            <a:endParaRPr lang="en-US" sz="3000" dirty="0">
              <a:solidFill>
                <a:srgbClr val="00B050"/>
              </a:solidFill>
              <a:latin typeface="Eras Bold ITC" panose="020B0907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3000" dirty="0" smtClean="0">
              <a:solidFill>
                <a:srgbClr val="00B050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09018" y="123359"/>
            <a:ext cx="7749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Eras Bold ITC" panose="020B0907030504020204" pitchFamily="34" charset="0"/>
              </a:rPr>
              <a:t>The greatest wealth is</a:t>
            </a:r>
            <a:r>
              <a:rPr lang="pl-PL" altLang="en-US" sz="4000" b="1" dirty="0">
                <a:solidFill>
                  <a:srgbClr val="7030A0"/>
                </a:solidFill>
                <a:latin typeface="Eras Bold ITC" panose="020B0907030504020204" pitchFamily="34" charset="0"/>
              </a:rPr>
              <a:t> </a:t>
            </a:r>
            <a:r>
              <a:rPr lang="en-US" altLang="en-US" sz="4000" b="1" dirty="0">
                <a:solidFill>
                  <a:srgbClr val="7030A0"/>
                </a:solidFill>
                <a:latin typeface="Eras Bold ITC" panose="020B0907030504020204" pitchFamily="34" charset="0"/>
              </a:rPr>
              <a:t>health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lthy food vs Junk food Challenge | Sweet vs real food | Kids challenge - 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nk food VS Healthy food at Groovy the Martian videos for kids - Lunchbox  challenge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45"/>
          <a:stretch/>
        </p:blipFill>
        <p:spPr bwMode="auto">
          <a:xfrm>
            <a:off x="0" y="0"/>
            <a:ext cx="601734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56555" y="368710"/>
            <a:ext cx="5338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Eras Bold ITC" panose="020B0907030504020204" pitchFamily="34" charset="0"/>
              </a:rPr>
              <a:t>What is a junk food?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94207" y="1258530"/>
            <a:ext cx="533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Junk foods have little or no health benefits.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Ingredients used  are unhealthy.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Junk food contains high level of sugar, salt and fats.</a:t>
            </a: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13 Disadvantages Of Junk Foods - Boldsk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763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53316" y="117987"/>
            <a:ext cx="5938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Eras Bold ITC" panose="020B0907030504020204" pitchFamily="34" charset="0"/>
              </a:rPr>
              <a:t>Why should we avoid junk food?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200" y="1348800"/>
            <a:ext cx="533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Lack of energy </a:t>
            </a:r>
            <a:r>
              <a:rPr lang="en-US" sz="3200" dirty="0" smtClean="0">
                <a:latin typeface="Eras Bold ITC" panose="020B0907030504020204" pitchFamily="34" charset="0"/>
              </a:rPr>
              <a:t>– Junk foods do not provide nutritional value.</a:t>
            </a:r>
          </a:p>
          <a:p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Poor concentration </a:t>
            </a:r>
            <a:r>
              <a:rPr lang="en-US" sz="3200" dirty="0" smtClean="0">
                <a:latin typeface="Eras Bold ITC" panose="020B0907030504020204" pitchFamily="34" charset="0"/>
              </a:rPr>
              <a:t>– It makes you feel drowsy.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Obesity</a:t>
            </a:r>
            <a:r>
              <a:rPr lang="en-US" sz="3200" dirty="0" smtClean="0">
                <a:latin typeface="Eras Bold ITC" panose="020B0907030504020204" pitchFamily="34" charset="0"/>
              </a:rPr>
              <a:t> - weight gain due to excessive amount of body fat</a:t>
            </a:r>
          </a:p>
        </p:txBody>
      </p:sp>
    </p:spTree>
    <p:extLst>
      <p:ext uri="{BB962C8B-B14F-4D97-AF65-F5344CB8AC3E}">
        <p14:creationId xmlns:p14="http://schemas.microsoft.com/office/powerpoint/2010/main" val="41247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5329" y="353962"/>
            <a:ext cx="593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Eras Bold ITC" panose="020B0907030504020204" pitchFamily="34" charset="0"/>
              </a:rPr>
              <a:t>Examples of junk food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3200" y="1348800"/>
            <a:ext cx="5338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Hamburger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Carbonated drink (coke, sprite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French fries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Ice cream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Muffins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Cakes</a:t>
            </a: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Pasta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Noodles</a:t>
            </a:r>
          </a:p>
        </p:txBody>
      </p:sp>
      <p:pic>
        <p:nvPicPr>
          <p:cNvPr id="7172" name="Picture 4" descr="100 Unhealthiest Foods On the Planet | Eat This Not T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35329" cy="687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56555" y="6120580"/>
            <a:ext cx="9483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Eras Bold ITC" panose="020B0907030504020204" pitchFamily="34" charset="0"/>
              </a:rPr>
              <a:t>You can eat junk occasionally</a:t>
            </a:r>
          </a:p>
        </p:txBody>
      </p:sp>
    </p:spTree>
    <p:extLst>
      <p:ext uri="{BB962C8B-B14F-4D97-AF65-F5344CB8AC3E}">
        <p14:creationId xmlns:p14="http://schemas.microsoft.com/office/powerpoint/2010/main" val="14116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9" t="19097" r="4551" b="59293"/>
          <a:stretch/>
        </p:blipFill>
        <p:spPr bwMode="auto">
          <a:xfrm>
            <a:off x="0" y="0"/>
            <a:ext cx="4336026" cy="28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1" t="7387" r="12752" b="82204"/>
          <a:stretch/>
        </p:blipFill>
        <p:spPr bwMode="auto">
          <a:xfrm>
            <a:off x="1994221" y="3153898"/>
            <a:ext cx="6356536" cy="6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6" t="60088" r="29456" b="23325"/>
          <a:stretch/>
        </p:blipFill>
        <p:spPr bwMode="auto">
          <a:xfrm>
            <a:off x="560438" y="4067097"/>
            <a:ext cx="7219335" cy="22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9" t="21387" r="42670" b="52364"/>
          <a:stretch/>
        </p:blipFill>
        <p:spPr bwMode="auto">
          <a:xfrm>
            <a:off x="5172489" y="229623"/>
            <a:ext cx="3675805" cy="264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iveLighter | Junk food, Food infographic, Food fac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9" t="20850" r="29172" b="41240"/>
          <a:stretch/>
        </p:blipFill>
        <p:spPr bwMode="auto">
          <a:xfrm>
            <a:off x="9264985" y="27240"/>
            <a:ext cx="2927015" cy="649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nk food VS Healthy food at Groovy the Martian videos for kids - Lunchbox  challenge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1" t="3011" r="564" b="-3011"/>
          <a:stretch/>
        </p:blipFill>
        <p:spPr bwMode="auto">
          <a:xfrm>
            <a:off x="0" y="0"/>
            <a:ext cx="6017342" cy="714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56555" y="368710"/>
            <a:ext cx="5338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Eras Bold ITC" panose="020B0907030504020204" pitchFamily="34" charset="0"/>
              </a:rPr>
              <a:t>What is a healthy food?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3703" y="1140542"/>
            <a:ext cx="53389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Nutritional value</a:t>
            </a:r>
          </a:p>
          <a:p>
            <a:r>
              <a:rPr lang="en-US" sz="3200" dirty="0" smtClean="0">
                <a:latin typeface="Eras Bold ITC" panose="020B0907030504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Gives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Maintains and improves your health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Eras Bold ITC" panose="020B0907030504020204" pitchFamily="34" charset="0"/>
              </a:rPr>
              <a:t>Contains proteins, carbohydrates, vitamins and fats</a:t>
            </a:r>
            <a:endParaRPr lang="en-US" sz="3200" dirty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1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heaC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09" y="257995"/>
            <a:ext cx="9489871" cy="638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6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237</Words>
  <Application>Microsoft Office PowerPoint</Application>
  <PresentationFormat>Widescreen</PresentationFormat>
  <Paragraphs>58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26</cp:revision>
  <dcterms:created xsi:type="dcterms:W3CDTF">2021-03-02T07:22:37Z</dcterms:created>
  <dcterms:modified xsi:type="dcterms:W3CDTF">2021-03-04T05:45:35Z</dcterms:modified>
</cp:coreProperties>
</file>